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67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C3CD1-8919-4E66-A0FF-D611E47D5473}" v="34" dt="2023-02-19T17:21:07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8" autoAdjust="0"/>
    <p:restoredTop sz="93486" autoAdjust="0"/>
  </p:normalViewPr>
  <p:slideViewPr>
    <p:cSldViewPr snapToGrid="0">
      <p:cViewPr varScale="1">
        <p:scale>
          <a:sx n="147" d="100"/>
          <a:sy n="147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ung Eago" userId="19f5b6175e2a0887" providerId="LiveId" clId="{450C3CD1-8919-4E66-A0FF-D611E47D5473}"/>
    <pc:docChg chg="undo custSel addSld delSld modSld">
      <pc:chgData name="Yeung Eago" userId="19f5b6175e2a0887" providerId="LiveId" clId="{450C3CD1-8919-4E66-A0FF-D611E47D5473}" dt="2023-02-19T17:21:07.115" v="2321" actId="20577"/>
      <pc:docMkLst>
        <pc:docMk/>
      </pc:docMkLst>
      <pc:sldChg chg="modSp mod">
        <pc:chgData name="Yeung Eago" userId="19f5b6175e2a0887" providerId="LiveId" clId="{450C3CD1-8919-4E66-A0FF-D611E47D5473}" dt="2023-02-19T05:35:30.176" v="575" actId="20577"/>
        <pc:sldMkLst>
          <pc:docMk/>
          <pc:sldMk cId="3787069378" sldId="258"/>
        </pc:sldMkLst>
        <pc:spChg chg="mod">
          <ac:chgData name="Yeung Eago" userId="19f5b6175e2a0887" providerId="LiveId" clId="{450C3CD1-8919-4E66-A0FF-D611E47D5473}" dt="2023-02-19T05:10:24.607" v="18" actId="20577"/>
          <ac:spMkLst>
            <pc:docMk/>
            <pc:sldMk cId="3787069378" sldId="258"/>
            <ac:spMk id="2" creationId="{C9ED5D4C-D1A3-A0FC-F167-46E08795FC3E}"/>
          </ac:spMkLst>
        </pc:spChg>
        <pc:spChg chg="mod">
          <ac:chgData name="Yeung Eago" userId="19f5b6175e2a0887" providerId="LiveId" clId="{450C3CD1-8919-4E66-A0FF-D611E47D5473}" dt="2023-02-19T05:35:30.176" v="575" actId="20577"/>
          <ac:spMkLst>
            <pc:docMk/>
            <pc:sldMk cId="3787069378" sldId="258"/>
            <ac:spMk id="3" creationId="{D2E1E85E-6C16-ADCF-87A4-2D872EC49016}"/>
          </ac:spMkLst>
        </pc:spChg>
      </pc:sldChg>
      <pc:sldChg chg="modSp mod">
        <pc:chgData name="Yeung Eago" userId="19f5b6175e2a0887" providerId="LiveId" clId="{450C3CD1-8919-4E66-A0FF-D611E47D5473}" dt="2023-02-19T07:16:55.759" v="950" actId="20577"/>
        <pc:sldMkLst>
          <pc:docMk/>
          <pc:sldMk cId="482457132" sldId="261"/>
        </pc:sldMkLst>
        <pc:spChg chg="mod">
          <ac:chgData name="Yeung Eago" userId="19f5b6175e2a0887" providerId="LiveId" clId="{450C3CD1-8919-4E66-A0FF-D611E47D5473}" dt="2023-02-19T07:16:55.759" v="950" actId="20577"/>
          <ac:spMkLst>
            <pc:docMk/>
            <pc:sldMk cId="482457132" sldId="261"/>
            <ac:spMk id="3" creationId="{C89751D2-8B8B-DEED-2DE4-E14143202CC2}"/>
          </ac:spMkLst>
        </pc:spChg>
      </pc:sldChg>
      <pc:sldChg chg="modSp mod">
        <pc:chgData name="Yeung Eago" userId="19f5b6175e2a0887" providerId="LiveId" clId="{450C3CD1-8919-4E66-A0FF-D611E47D5473}" dt="2023-02-19T08:07:00.550" v="1423" actId="20577"/>
        <pc:sldMkLst>
          <pc:docMk/>
          <pc:sldMk cId="4288810985" sldId="262"/>
        </pc:sldMkLst>
        <pc:spChg chg="mod">
          <ac:chgData name="Yeung Eago" userId="19f5b6175e2a0887" providerId="LiveId" clId="{450C3CD1-8919-4E66-A0FF-D611E47D5473}" dt="2023-02-19T07:16:42.970" v="946" actId="5793"/>
          <ac:spMkLst>
            <pc:docMk/>
            <pc:sldMk cId="4288810985" sldId="262"/>
            <ac:spMk id="2" creationId="{CA5CC226-AB31-F98B-10B4-7FBA62638E80}"/>
          </ac:spMkLst>
        </pc:spChg>
        <pc:spChg chg="mod">
          <ac:chgData name="Yeung Eago" userId="19f5b6175e2a0887" providerId="LiveId" clId="{450C3CD1-8919-4E66-A0FF-D611E47D5473}" dt="2023-02-19T08:07:00.550" v="1423" actId="20577"/>
          <ac:spMkLst>
            <pc:docMk/>
            <pc:sldMk cId="4288810985" sldId="262"/>
            <ac:spMk id="3" creationId="{8E0CF6F0-8BCA-3B7A-4727-07D9097D2146}"/>
          </ac:spMkLst>
        </pc:spChg>
      </pc:sldChg>
      <pc:sldChg chg="modSp mod">
        <pc:chgData name="Yeung Eago" userId="19f5b6175e2a0887" providerId="LiveId" clId="{450C3CD1-8919-4E66-A0FF-D611E47D5473}" dt="2023-02-19T13:07:18.364" v="1427" actId="20577"/>
        <pc:sldMkLst>
          <pc:docMk/>
          <pc:sldMk cId="2599087161" sldId="264"/>
        </pc:sldMkLst>
        <pc:spChg chg="mod">
          <ac:chgData name="Yeung Eago" userId="19f5b6175e2a0887" providerId="LiveId" clId="{450C3CD1-8919-4E66-A0FF-D611E47D5473}" dt="2023-02-19T13:07:18.364" v="1427" actId="20577"/>
          <ac:spMkLst>
            <pc:docMk/>
            <pc:sldMk cId="2599087161" sldId="264"/>
            <ac:spMk id="3" creationId="{F33E1622-3131-B94F-501C-5BD8DECD1110}"/>
          </ac:spMkLst>
        </pc:spChg>
      </pc:sldChg>
      <pc:sldChg chg="modSp mod">
        <pc:chgData name="Yeung Eago" userId="19f5b6175e2a0887" providerId="LiveId" clId="{450C3CD1-8919-4E66-A0FF-D611E47D5473}" dt="2023-02-19T17:21:07.115" v="2321" actId="20577"/>
        <pc:sldMkLst>
          <pc:docMk/>
          <pc:sldMk cId="2190264064" sldId="267"/>
        </pc:sldMkLst>
        <pc:spChg chg="mod">
          <ac:chgData name="Yeung Eago" userId="19f5b6175e2a0887" providerId="LiveId" clId="{450C3CD1-8919-4E66-A0FF-D611E47D5473}" dt="2023-02-19T17:21:07.115" v="2321" actId="20577"/>
          <ac:spMkLst>
            <pc:docMk/>
            <pc:sldMk cId="2190264064" sldId="267"/>
            <ac:spMk id="3" creationId="{A605CC2B-1937-8C8A-B687-297786612484}"/>
          </ac:spMkLst>
        </pc:spChg>
      </pc:sldChg>
      <pc:sldChg chg="del">
        <pc:chgData name="Yeung Eago" userId="19f5b6175e2a0887" providerId="LiveId" clId="{450C3CD1-8919-4E66-A0FF-D611E47D5473}" dt="2023-02-19T16:11:20.312" v="1578" actId="47"/>
        <pc:sldMkLst>
          <pc:docMk/>
          <pc:sldMk cId="3385073220" sldId="270"/>
        </pc:sldMkLst>
      </pc:sldChg>
      <pc:sldChg chg="modSp mod modNotesTx">
        <pc:chgData name="Yeung Eago" userId="19f5b6175e2a0887" providerId="LiveId" clId="{450C3CD1-8919-4E66-A0FF-D611E47D5473}" dt="2023-02-19T17:18:57.787" v="2296" actId="20577"/>
        <pc:sldMkLst>
          <pc:docMk/>
          <pc:sldMk cId="503092087" sldId="271"/>
        </pc:sldMkLst>
        <pc:spChg chg="mod">
          <ac:chgData name="Yeung Eago" userId="19f5b6175e2a0887" providerId="LiveId" clId="{450C3CD1-8919-4E66-A0FF-D611E47D5473}" dt="2023-02-19T13:24:14.876" v="1445" actId="20577"/>
          <ac:spMkLst>
            <pc:docMk/>
            <pc:sldMk cId="503092087" sldId="271"/>
            <ac:spMk id="2" creationId="{E5DDF86B-3134-034F-B6E8-43E71E31F463}"/>
          </ac:spMkLst>
        </pc:spChg>
        <pc:spChg chg="mod">
          <ac:chgData name="Yeung Eago" userId="19f5b6175e2a0887" providerId="LiveId" clId="{450C3CD1-8919-4E66-A0FF-D611E47D5473}" dt="2023-02-19T16:11:49.294" v="1628" actId="20577"/>
          <ac:spMkLst>
            <pc:docMk/>
            <pc:sldMk cId="503092087" sldId="271"/>
            <ac:spMk id="3" creationId="{EE9432EF-1D50-B8C1-5980-3730B549E28F}"/>
          </ac:spMkLst>
        </pc:spChg>
      </pc:sldChg>
      <pc:sldChg chg="modSp mod">
        <pc:chgData name="Yeung Eago" userId="19f5b6175e2a0887" providerId="LiveId" clId="{450C3CD1-8919-4E66-A0FF-D611E47D5473}" dt="2023-02-19T07:31:55.731" v="973" actId="27636"/>
        <pc:sldMkLst>
          <pc:docMk/>
          <pc:sldMk cId="2673192628" sldId="273"/>
        </pc:sldMkLst>
        <pc:spChg chg="mod">
          <ac:chgData name="Yeung Eago" userId="19f5b6175e2a0887" providerId="LiveId" clId="{450C3CD1-8919-4E66-A0FF-D611E47D5473}" dt="2023-02-19T07:31:52.662" v="971" actId="14100"/>
          <ac:spMkLst>
            <pc:docMk/>
            <pc:sldMk cId="2673192628" sldId="273"/>
            <ac:spMk id="2" creationId="{1C3D15EB-422B-FAB2-FF05-E725ADA32B5E}"/>
          </ac:spMkLst>
        </pc:spChg>
        <pc:spChg chg="mod">
          <ac:chgData name="Yeung Eago" userId="19f5b6175e2a0887" providerId="LiveId" clId="{450C3CD1-8919-4E66-A0FF-D611E47D5473}" dt="2023-02-19T07:31:55.731" v="973" actId="27636"/>
          <ac:spMkLst>
            <pc:docMk/>
            <pc:sldMk cId="2673192628" sldId="273"/>
            <ac:spMk id="3" creationId="{AEB6173E-7783-05D9-69EB-0F315CEF367B}"/>
          </ac:spMkLst>
        </pc:spChg>
      </pc:sldChg>
      <pc:sldChg chg="addSp modSp new mod">
        <pc:chgData name="Yeung Eago" userId="19f5b6175e2a0887" providerId="LiveId" clId="{450C3CD1-8919-4E66-A0FF-D611E47D5473}" dt="2023-02-19T05:31:58.838" v="496" actId="1076"/>
        <pc:sldMkLst>
          <pc:docMk/>
          <pc:sldMk cId="3310899105" sldId="274"/>
        </pc:sldMkLst>
        <pc:picChg chg="add mod">
          <ac:chgData name="Yeung Eago" userId="19f5b6175e2a0887" providerId="LiveId" clId="{450C3CD1-8919-4E66-A0FF-D611E47D5473}" dt="2023-02-19T05:31:58.838" v="496" actId="1076"/>
          <ac:picMkLst>
            <pc:docMk/>
            <pc:sldMk cId="3310899105" sldId="274"/>
            <ac:picMk id="5" creationId="{FECC4A95-0E5A-0531-1B48-86D96B707E4C}"/>
          </ac:picMkLst>
        </pc:picChg>
      </pc:sldChg>
      <pc:sldChg chg="addSp modSp new mod">
        <pc:chgData name="Yeung Eago" userId="19f5b6175e2a0887" providerId="LiveId" clId="{450C3CD1-8919-4E66-A0FF-D611E47D5473}" dt="2023-02-19T05:35:18.210" v="571" actId="14100"/>
        <pc:sldMkLst>
          <pc:docMk/>
          <pc:sldMk cId="3632722315" sldId="275"/>
        </pc:sldMkLst>
        <pc:spChg chg="mod">
          <ac:chgData name="Yeung Eago" userId="19f5b6175e2a0887" providerId="LiveId" clId="{450C3CD1-8919-4E66-A0FF-D611E47D5473}" dt="2023-02-19T05:35:18.210" v="571" actId="14100"/>
          <ac:spMkLst>
            <pc:docMk/>
            <pc:sldMk cId="3632722315" sldId="275"/>
            <ac:spMk id="2" creationId="{58BD63DF-1D0F-B2E3-016F-BC218F4E903A}"/>
          </ac:spMkLst>
        </pc:spChg>
        <pc:picChg chg="add mod">
          <ac:chgData name="Yeung Eago" userId="19f5b6175e2a0887" providerId="LiveId" clId="{450C3CD1-8919-4E66-A0FF-D611E47D5473}" dt="2023-02-19T05:34:52.592" v="567" actId="1076"/>
          <ac:picMkLst>
            <pc:docMk/>
            <pc:sldMk cId="3632722315" sldId="275"/>
            <ac:picMk id="5" creationId="{7B0AC491-D131-EB32-04BD-CAA68B902810}"/>
          </ac:picMkLst>
        </pc:picChg>
      </pc:sldChg>
      <pc:sldChg chg="modSp new mod">
        <pc:chgData name="Yeung Eago" userId="19f5b6175e2a0887" providerId="LiveId" clId="{450C3CD1-8919-4E66-A0FF-D611E47D5473}" dt="2023-02-19T06:09:05.404" v="838" actId="5793"/>
        <pc:sldMkLst>
          <pc:docMk/>
          <pc:sldMk cId="269578882" sldId="276"/>
        </pc:sldMkLst>
        <pc:spChg chg="mod">
          <ac:chgData name="Yeung Eago" userId="19f5b6175e2a0887" providerId="LiveId" clId="{450C3CD1-8919-4E66-A0FF-D611E47D5473}" dt="2023-02-19T06:09:05.404" v="838" actId="5793"/>
          <ac:spMkLst>
            <pc:docMk/>
            <pc:sldMk cId="269578882" sldId="276"/>
            <ac:spMk id="3" creationId="{9DDBE305-3BE2-96C5-65FC-3D2D4F9190BE}"/>
          </ac:spMkLst>
        </pc:spChg>
      </pc:sldChg>
      <pc:sldChg chg="modSp new del mod">
        <pc:chgData name="Yeung Eago" userId="19f5b6175e2a0887" providerId="LiveId" clId="{450C3CD1-8919-4E66-A0FF-D611E47D5473}" dt="2023-02-19T05:34:56.794" v="568" actId="47"/>
        <pc:sldMkLst>
          <pc:docMk/>
          <pc:sldMk cId="4181186202" sldId="276"/>
        </pc:sldMkLst>
        <pc:spChg chg="mod">
          <ac:chgData name="Yeung Eago" userId="19f5b6175e2a0887" providerId="LiveId" clId="{450C3CD1-8919-4E66-A0FF-D611E47D5473}" dt="2023-02-19T05:34:15.274" v="556" actId="21"/>
          <ac:spMkLst>
            <pc:docMk/>
            <pc:sldMk cId="4181186202" sldId="276"/>
            <ac:spMk id="3" creationId="{3ED2468A-0095-5041-298E-A3D15B74895C}"/>
          </ac:spMkLst>
        </pc:spChg>
      </pc:sldChg>
      <pc:sldChg chg="modSp new mod">
        <pc:chgData name="Yeung Eago" userId="19f5b6175e2a0887" providerId="LiveId" clId="{450C3CD1-8919-4E66-A0FF-D611E47D5473}" dt="2023-02-19T15:55:01.086" v="1542" actId="14100"/>
        <pc:sldMkLst>
          <pc:docMk/>
          <pc:sldMk cId="2209412550" sldId="277"/>
        </pc:sldMkLst>
        <pc:spChg chg="mod">
          <ac:chgData name="Yeung Eago" userId="19f5b6175e2a0887" providerId="LiveId" clId="{450C3CD1-8919-4E66-A0FF-D611E47D5473}" dt="2023-02-19T15:54:42.656" v="1535" actId="20577"/>
          <ac:spMkLst>
            <pc:docMk/>
            <pc:sldMk cId="2209412550" sldId="277"/>
            <ac:spMk id="2" creationId="{4040AECF-3E01-4546-BA0C-439D026CC3CF}"/>
          </ac:spMkLst>
        </pc:spChg>
        <pc:spChg chg="mod">
          <ac:chgData name="Yeung Eago" userId="19f5b6175e2a0887" providerId="LiveId" clId="{450C3CD1-8919-4E66-A0FF-D611E47D5473}" dt="2023-02-19T15:55:01.086" v="1542" actId="14100"/>
          <ac:spMkLst>
            <pc:docMk/>
            <pc:sldMk cId="2209412550" sldId="277"/>
            <ac:spMk id="3" creationId="{21F4E88C-44E9-E398-5FF7-CAE661F1ED5C}"/>
          </ac:spMkLst>
        </pc:spChg>
      </pc:sldChg>
      <pc:sldChg chg="new">
        <pc:chgData name="Yeung Eago" userId="19f5b6175e2a0887" providerId="LiveId" clId="{450C3CD1-8919-4E66-A0FF-D611E47D5473}" dt="2023-02-19T15:47:09.162" v="1502" actId="680"/>
        <pc:sldMkLst>
          <pc:docMk/>
          <pc:sldMk cId="875191940" sldId="278"/>
        </pc:sldMkLst>
      </pc:sldChg>
      <pc:sldChg chg="new">
        <pc:chgData name="Yeung Eago" userId="19f5b6175e2a0887" providerId="LiveId" clId="{450C3CD1-8919-4E66-A0FF-D611E47D5473}" dt="2023-02-19T15:47:09.390" v="1503" actId="680"/>
        <pc:sldMkLst>
          <pc:docMk/>
          <pc:sldMk cId="4235399866" sldId="279"/>
        </pc:sldMkLst>
      </pc:sldChg>
      <pc:sldChg chg="addSp modSp new mod modNotesTx">
        <pc:chgData name="Yeung Eago" userId="19f5b6175e2a0887" providerId="LiveId" clId="{450C3CD1-8919-4E66-A0FF-D611E47D5473}" dt="2023-02-19T16:11:15.311" v="1577" actId="14100"/>
        <pc:sldMkLst>
          <pc:docMk/>
          <pc:sldMk cId="4178969519" sldId="280"/>
        </pc:sldMkLst>
        <pc:spChg chg="mod">
          <ac:chgData name="Yeung Eago" userId="19f5b6175e2a0887" providerId="LiveId" clId="{450C3CD1-8919-4E66-A0FF-D611E47D5473}" dt="2023-02-19T15:57:02.979" v="1573" actId="5793"/>
          <ac:spMkLst>
            <pc:docMk/>
            <pc:sldMk cId="4178969519" sldId="280"/>
            <ac:spMk id="2" creationId="{B9C5F916-8EFD-A9F0-3EE0-3F7E72A27F45}"/>
          </ac:spMkLst>
        </pc:spChg>
        <pc:picChg chg="add mod">
          <ac:chgData name="Yeung Eago" userId="19f5b6175e2a0887" providerId="LiveId" clId="{450C3CD1-8919-4E66-A0FF-D611E47D5473}" dt="2023-02-19T16:11:15.311" v="1577" actId="14100"/>
          <ac:picMkLst>
            <pc:docMk/>
            <pc:sldMk cId="4178969519" sldId="280"/>
            <ac:picMk id="4" creationId="{1419B084-8676-13C6-3885-8BFD18C2A70F}"/>
          </ac:picMkLst>
        </pc:picChg>
      </pc:sldChg>
      <pc:sldChg chg="addSp modSp new mod">
        <pc:chgData name="Yeung Eago" userId="19f5b6175e2a0887" providerId="LiveId" clId="{450C3CD1-8919-4E66-A0FF-D611E47D5473}" dt="2023-02-19T16:40:42.351" v="1847" actId="20577"/>
        <pc:sldMkLst>
          <pc:docMk/>
          <pc:sldMk cId="3268858323" sldId="281"/>
        </pc:sldMkLst>
        <pc:spChg chg="mod">
          <ac:chgData name="Yeung Eago" userId="19f5b6175e2a0887" providerId="LiveId" clId="{450C3CD1-8919-4E66-A0FF-D611E47D5473}" dt="2023-02-19T16:40:42.351" v="1847" actId="20577"/>
          <ac:spMkLst>
            <pc:docMk/>
            <pc:sldMk cId="3268858323" sldId="281"/>
            <ac:spMk id="2" creationId="{C8B5F424-DE4B-EF64-C76E-D82EE4E45010}"/>
          </ac:spMkLst>
        </pc:spChg>
        <pc:picChg chg="add mod">
          <ac:chgData name="Yeung Eago" userId="19f5b6175e2a0887" providerId="LiveId" clId="{450C3CD1-8919-4E66-A0FF-D611E47D5473}" dt="2023-02-19T16:12:53.604" v="1636" actId="1076"/>
          <ac:picMkLst>
            <pc:docMk/>
            <pc:sldMk cId="3268858323" sldId="281"/>
            <ac:picMk id="1026" creationId="{7C789495-B713-48E2-035A-4BF1335C971B}"/>
          </ac:picMkLst>
        </pc:picChg>
      </pc:sldChg>
      <pc:sldChg chg="modSp new mod">
        <pc:chgData name="Yeung Eago" userId="19f5b6175e2a0887" providerId="LiveId" clId="{450C3CD1-8919-4E66-A0FF-D611E47D5473}" dt="2023-02-19T16:18:24.759" v="1714" actId="27636"/>
        <pc:sldMkLst>
          <pc:docMk/>
          <pc:sldMk cId="3639208194" sldId="282"/>
        </pc:sldMkLst>
        <pc:spChg chg="mod">
          <ac:chgData name="Yeung Eago" userId="19f5b6175e2a0887" providerId="LiveId" clId="{450C3CD1-8919-4E66-A0FF-D611E47D5473}" dt="2023-02-19T16:17:31.401" v="1680" actId="20577"/>
          <ac:spMkLst>
            <pc:docMk/>
            <pc:sldMk cId="3639208194" sldId="282"/>
            <ac:spMk id="2" creationId="{CFFB8C92-895B-90FF-CEA5-6CF12FC2F353}"/>
          </ac:spMkLst>
        </pc:spChg>
        <pc:spChg chg="mod">
          <ac:chgData name="Yeung Eago" userId="19f5b6175e2a0887" providerId="LiveId" clId="{450C3CD1-8919-4E66-A0FF-D611E47D5473}" dt="2023-02-19T16:18:24.759" v="1714" actId="27636"/>
          <ac:spMkLst>
            <pc:docMk/>
            <pc:sldMk cId="3639208194" sldId="282"/>
            <ac:spMk id="3" creationId="{316ED3C8-7F48-CEE6-7894-2DFC0032BF89}"/>
          </ac:spMkLst>
        </pc:spChg>
      </pc:sldChg>
      <pc:sldChg chg="modSp new mod">
        <pc:chgData name="Yeung Eago" userId="19f5b6175e2a0887" providerId="LiveId" clId="{450C3CD1-8919-4E66-A0FF-D611E47D5473}" dt="2023-02-19T16:19:41.938" v="1733" actId="27636"/>
        <pc:sldMkLst>
          <pc:docMk/>
          <pc:sldMk cId="1286159269" sldId="283"/>
        </pc:sldMkLst>
        <pc:spChg chg="mod">
          <ac:chgData name="Yeung Eago" userId="19f5b6175e2a0887" providerId="LiveId" clId="{450C3CD1-8919-4E66-A0FF-D611E47D5473}" dt="2023-02-19T16:17:44.434" v="1696" actId="20577"/>
          <ac:spMkLst>
            <pc:docMk/>
            <pc:sldMk cId="1286159269" sldId="283"/>
            <ac:spMk id="2" creationId="{A3B372E8-A0B9-EC52-A3B1-44ED7FF8502B}"/>
          </ac:spMkLst>
        </pc:spChg>
        <pc:spChg chg="mod">
          <ac:chgData name="Yeung Eago" userId="19f5b6175e2a0887" providerId="LiveId" clId="{450C3CD1-8919-4E66-A0FF-D611E47D5473}" dt="2023-02-19T16:19:41.938" v="1733" actId="27636"/>
          <ac:spMkLst>
            <pc:docMk/>
            <pc:sldMk cId="1286159269" sldId="283"/>
            <ac:spMk id="3" creationId="{73C887D2-F623-2D81-5CDA-976CF94527C8}"/>
          </ac:spMkLst>
        </pc:spChg>
      </pc:sldChg>
      <pc:sldChg chg="addSp modSp new mod modNotesTx">
        <pc:chgData name="Yeung Eago" userId="19f5b6175e2a0887" providerId="LiveId" clId="{450C3CD1-8919-4E66-A0FF-D611E47D5473}" dt="2023-02-19T16:23:27.699" v="1792" actId="20577"/>
        <pc:sldMkLst>
          <pc:docMk/>
          <pc:sldMk cId="954384399" sldId="284"/>
        </pc:sldMkLst>
        <pc:spChg chg="mod">
          <ac:chgData name="Yeung Eago" userId="19f5b6175e2a0887" providerId="LiveId" clId="{450C3CD1-8919-4E66-A0FF-D611E47D5473}" dt="2023-02-19T16:23:07.470" v="1789" actId="20577"/>
          <ac:spMkLst>
            <pc:docMk/>
            <pc:sldMk cId="954384399" sldId="284"/>
            <ac:spMk id="2" creationId="{3BF46AA5-EF51-697A-C6E2-A496E5E31B2F}"/>
          </ac:spMkLst>
        </pc:spChg>
        <pc:picChg chg="add mod">
          <ac:chgData name="Yeung Eago" userId="19f5b6175e2a0887" providerId="LiveId" clId="{450C3CD1-8919-4E66-A0FF-D611E47D5473}" dt="2023-02-19T16:23:12.270" v="1790" actId="1076"/>
          <ac:picMkLst>
            <pc:docMk/>
            <pc:sldMk cId="954384399" sldId="284"/>
            <ac:picMk id="4" creationId="{3180DE02-8AC0-C556-D1C2-21B251D03E4A}"/>
          </ac:picMkLst>
        </pc:picChg>
      </pc:sldChg>
      <pc:sldChg chg="addSp modSp new mod modNotesTx">
        <pc:chgData name="Yeung Eago" userId="19f5b6175e2a0887" providerId="LiveId" clId="{450C3CD1-8919-4E66-A0FF-D611E47D5473}" dt="2023-02-19T16:35:05.478" v="1804"/>
        <pc:sldMkLst>
          <pc:docMk/>
          <pc:sldMk cId="2287690312" sldId="285"/>
        </pc:sldMkLst>
        <pc:spChg chg="mod">
          <ac:chgData name="Yeung Eago" userId="19f5b6175e2a0887" providerId="LiveId" clId="{450C3CD1-8919-4E66-A0FF-D611E47D5473}" dt="2023-02-19T16:33:08.523" v="1800" actId="20577"/>
          <ac:spMkLst>
            <pc:docMk/>
            <pc:sldMk cId="2287690312" sldId="285"/>
            <ac:spMk id="2" creationId="{2720F221-CDF6-03FC-171B-6D955D8D8950}"/>
          </ac:spMkLst>
        </pc:spChg>
        <pc:picChg chg="add mod">
          <ac:chgData name="Yeung Eago" userId="19f5b6175e2a0887" providerId="LiveId" clId="{450C3CD1-8919-4E66-A0FF-D611E47D5473}" dt="2023-02-19T16:34:51.465" v="1803" actId="1076"/>
          <ac:picMkLst>
            <pc:docMk/>
            <pc:sldMk cId="2287690312" sldId="285"/>
            <ac:picMk id="4" creationId="{94E8B607-E6E9-0851-BCF4-56E11D36251F}"/>
          </ac:picMkLst>
        </pc:picChg>
      </pc:sldChg>
      <pc:sldChg chg="addSp modSp new mod modNotesTx">
        <pc:chgData name="Yeung Eago" userId="19f5b6175e2a0887" providerId="LiveId" clId="{450C3CD1-8919-4E66-A0FF-D611E47D5473}" dt="2023-02-19T16:37:17.015" v="1814" actId="20577"/>
        <pc:sldMkLst>
          <pc:docMk/>
          <pc:sldMk cId="2987083900" sldId="286"/>
        </pc:sldMkLst>
        <pc:spChg chg="mod">
          <ac:chgData name="Yeung Eago" userId="19f5b6175e2a0887" providerId="LiveId" clId="{450C3CD1-8919-4E66-A0FF-D611E47D5473}" dt="2023-02-19T16:35:40.100" v="1808" actId="20577"/>
          <ac:spMkLst>
            <pc:docMk/>
            <pc:sldMk cId="2987083900" sldId="286"/>
            <ac:spMk id="2" creationId="{870D031B-4B9B-EC05-C77D-11885BB058E9}"/>
          </ac:spMkLst>
        </pc:spChg>
        <pc:picChg chg="add mod">
          <ac:chgData name="Yeung Eago" userId="19f5b6175e2a0887" providerId="LiveId" clId="{450C3CD1-8919-4E66-A0FF-D611E47D5473}" dt="2023-02-19T16:37:05.284" v="1812" actId="1076"/>
          <ac:picMkLst>
            <pc:docMk/>
            <pc:sldMk cId="2987083900" sldId="286"/>
            <ac:picMk id="4" creationId="{151E2DCB-FAA4-D401-621D-6C08F723BBD5}"/>
          </ac:picMkLst>
        </pc:picChg>
      </pc:sldChg>
      <pc:sldChg chg="addSp modSp new mod modNotesTx">
        <pc:chgData name="Yeung Eago" userId="19f5b6175e2a0887" providerId="LiveId" clId="{450C3CD1-8919-4E66-A0FF-D611E47D5473}" dt="2023-02-19T16:39:37.839" v="1841" actId="1076"/>
        <pc:sldMkLst>
          <pc:docMk/>
          <pc:sldMk cId="1121309285" sldId="287"/>
        </pc:sldMkLst>
        <pc:spChg chg="mod">
          <ac:chgData name="Yeung Eago" userId="19f5b6175e2a0887" providerId="LiveId" clId="{450C3CD1-8919-4E66-A0FF-D611E47D5473}" dt="2023-02-19T16:37:56.441" v="1833" actId="20577"/>
          <ac:spMkLst>
            <pc:docMk/>
            <pc:sldMk cId="1121309285" sldId="287"/>
            <ac:spMk id="2" creationId="{14C5F648-6F34-F738-3697-8F1A990A2AFB}"/>
          </ac:spMkLst>
        </pc:spChg>
        <pc:picChg chg="add mod">
          <ac:chgData name="Yeung Eago" userId="19f5b6175e2a0887" providerId="LiveId" clId="{450C3CD1-8919-4E66-A0FF-D611E47D5473}" dt="2023-02-19T16:39:37.839" v="1841" actId="1076"/>
          <ac:picMkLst>
            <pc:docMk/>
            <pc:sldMk cId="1121309285" sldId="287"/>
            <ac:picMk id="4" creationId="{C4FFED8F-41D4-704B-9B75-B3BCF30B9ECC}"/>
          </ac:picMkLst>
        </pc:picChg>
      </pc:sldChg>
      <pc:sldChg chg="addSp modSp new mod">
        <pc:chgData name="Yeung Eago" userId="19f5b6175e2a0887" providerId="LiveId" clId="{450C3CD1-8919-4E66-A0FF-D611E47D5473}" dt="2023-02-19T16:42:04.363" v="1856" actId="1076"/>
        <pc:sldMkLst>
          <pc:docMk/>
          <pc:sldMk cId="4240960054" sldId="288"/>
        </pc:sldMkLst>
        <pc:spChg chg="mod">
          <ac:chgData name="Yeung Eago" userId="19f5b6175e2a0887" providerId="LiveId" clId="{450C3CD1-8919-4E66-A0FF-D611E47D5473}" dt="2023-02-19T16:40:56.332" v="1852" actId="20577"/>
          <ac:spMkLst>
            <pc:docMk/>
            <pc:sldMk cId="4240960054" sldId="288"/>
            <ac:spMk id="2" creationId="{97575CF6-DFB4-BA38-D238-E270E5523CA0}"/>
          </ac:spMkLst>
        </pc:spChg>
        <pc:picChg chg="add mod">
          <ac:chgData name="Yeung Eago" userId="19f5b6175e2a0887" providerId="LiveId" clId="{450C3CD1-8919-4E66-A0FF-D611E47D5473}" dt="2023-02-19T16:42:04.363" v="1856" actId="1076"/>
          <ac:picMkLst>
            <pc:docMk/>
            <pc:sldMk cId="4240960054" sldId="288"/>
            <ac:picMk id="4" creationId="{5F06EB89-FF79-9C59-3EDC-A9AD7572B4DD}"/>
          </ac:picMkLst>
        </pc:picChg>
      </pc:sldChg>
      <pc:sldChg chg="modSp new mod">
        <pc:chgData name="Yeung Eago" userId="19f5b6175e2a0887" providerId="LiveId" clId="{450C3CD1-8919-4E66-A0FF-D611E47D5473}" dt="2023-02-19T16:44:06.424" v="1893" actId="27636"/>
        <pc:sldMkLst>
          <pc:docMk/>
          <pc:sldMk cId="2562313769" sldId="289"/>
        </pc:sldMkLst>
        <pc:spChg chg="mod">
          <ac:chgData name="Yeung Eago" userId="19f5b6175e2a0887" providerId="LiveId" clId="{450C3CD1-8919-4E66-A0FF-D611E47D5473}" dt="2023-02-19T16:43:27.957" v="1877" actId="20577"/>
          <ac:spMkLst>
            <pc:docMk/>
            <pc:sldMk cId="2562313769" sldId="289"/>
            <ac:spMk id="2" creationId="{B0DAF9CA-80CF-BC63-2319-ABD1DAEF8C41}"/>
          </ac:spMkLst>
        </pc:spChg>
        <pc:spChg chg="mod">
          <ac:chgData name="Yeung Eago" userId="19f5b6175e2a0887" providerId="LiveId" clId="{450C3CD1-8919-4E66-A0FF-D611E47D5473}" dt="2023-02-19T16:44:06.424" v="1893" actId="27636"/>
          <ac:spMkLst>
            <pc:docMk/>
            <pc:sldMk cId="2562313769" sldId="289"/>
            <ac:spMk id="3" creationId="{3BBF4467-266F-F0DF-A470-D88E17C58A8A}"/>
          </ac:spMkLst>
        </pc:spChg>
      </pc:sldChg>
      <pc:sldChg chg="modSp new mod">
        <pc:chgData name="Yeung Eago" userId="19f5b6175e2a0887" providerId="LiveId" clId="{450C3CD1-8919-4E66-A0FF-D611E47D5473}" dt="2023-02-19T16:44:52.897" v="1924" actId="27636"/>
        <pc:sldMkLst>
          <pc:docMk/>
          <pc:sldMk cId="2168141336" sldId="290"/>
        </pc:sldMkLst>
        <pc:spChg chg="mod">
          <ac:chgData name="Yeung Eago" userId="19f5b6175e2a0887" providerId="LiveId" clId="{450C3CD1-8919-4E66-A0FF-D611E47D5473}" dt="2023-02-19T16:44:22.874" v="1908" actId="20577"/>
          <ac:spMkLst>
            <pc:docMk/>
            <pc:sldMk cId="2168141336" sldId="290"/>
            <ac:spMk id="2" creationId="{160999E0-63B0-F897-7317-AE2787380BB1}"/>
          </ac:spMkLst>
        </pc:spChg>
        <pc:spChg chg="mod">
          <ac:chgData name="Yeung Eago" userId="19f5b6175e2a0887" providerId="LiveId" clId="{450C3CD1-8919-4E66-A0FF-D611E47D5473}" dt="2023-02-19T16:44:52.897" v="1924" actId="27636"/>
          <ac:spMkLst>
            <pc:docMk/>
            <pc:sldMk cId="2168141336" sldId="290"/>
            <ac:spMk id="3" creationId="{BC9AC6AD-BEEC-7535-EFE5-A2A6EB188B7E}"/>
          </ac:spMkLst>
        </pc:spChg>
      </pc:sldChg>
      <pc:sldChg chg="addSp modSp new mod modNotesTx">
        <pc:chgData name="Yeung Eago" userId="19f5b6175e2a0887" providerId="LiveId" clId="{450C3CD1-8919-4E66-A0FF-D611E47D5473}" dt="2023-02-19T16:47:31.982" v="1950" actId="20577"/>
        <pc:sldMkLst>
          <pc:docMk/>
          <pc:sldMk cId="3795145422" sldId="291"/>
        </pc:sldMkLst>
        <pc:spChg chg="mod">
          <ac:chgData name="Yeung Eago" userId="19f5b6175e2a0887" providerId="LiveId" clId="{450C3CD1-8919-4E66-A0FF-D611E47D5473}" dt="2023-02-19T16:45:38.305" v="1941"/>
          <ac:spMkLst>
            <pc:docMk/>
            <pc:sldMk cId="3795145422" sldId="291"/>
            <ac:spMk id="2" creationId="{08791FF9-05F1-9983-1173-737A28AA8540}"/>
          </ac:spMkLst>
        </pc:spChg>
        <pc:picChg chg="add mod">
          <ac:chgData name="Yeung Eago" userId="19f5b6175e2a0887" providerId="LiveId" clId="{450C3CD1-8919-4E66-A0FF-D611E47D5473}" dt="2023-02-19T16:47:03.646" v="1948" actId="1076"/>
          <ac:picMkLst>
            <pc:docMk/>
            <pc:sldMk cId="3795145422" sldId="291"/>
            <ac:picMk id="2050" creationId="{345255EF-3C2F-DB70-835C-19760F957AEF}"/>
          </ac:picMkLst>
        </pc:picChg>
      </pc:sldChg>
      <pc:sldChg chg="addSp modSp new mod modNotesTx">
        <pc:chgData name="Yeung Eago" userId="19f5b6175e2a0887" providerId="LiveId" clId="{450C3CD1-8919-4E66-A0FF-D611E47D5473}" dt="2023-02-19T16:49:16.146" v="1988" actId="20577"/>
        <pc:sldMkLst>
          <pc:docMk/>
          <pc:sldMk cId="3408151518" sldId="292"/>
        </pc:sldMkLst>
        <pc:spChg chg="mod">
          <ac:chgData name="Yeung Eago" userId="19f5b6175e2a0887" providerId="LiveId" clId="{450C3CD1-8919-4E66-A0FF-D611E47D5473}" dt="2023-02-19T16:49:16.146" v="1988" actId="20577"/>
          <ac:spMkLst>
            <pc:docMk/>
            <pc:sldMk cId="3408151518" sldId="292"/>
            <ac:spMk id="2" creationId="{6D54260E-69C3-72B2-A010-5C817308DA98}"/>
          </ac:spMkLst>
        </pc:spChg>
        <pc:picChg chg="add mod">
          <ac:chgData name="Yeung Eago" userId="19f5b6175e2a0887" providerId="LiveId" clId="{450C3CD1-8919-4E66-A0FF-D611E47D5473}" dt="2023-02-19T16:48:45.689" v="1970" actId="1076"/>
          <ac:picMkLst>
            <pc:docMk/>
            <pc:sldMk cId="3408151518" sldId="292"/>
            <ac:picMk id="4" creationId="{C4B15189-E57D-4EC7-C919-FEEC235CF7AE}"/>
          </ac:picMkLst>
        </pc:picChg>
      </pc:sldChg>
      <pc:sldChg chg="addSp modSp new mod modNotesTx">
        <pc:chgData name="Yeung Eago" userId="19f5b6175e2a0887" providerId="LiveId" clId="{450C3CD1-8919-4E66-A0FF-D611E47D5473}" dt="2023-02-19T16:51:23.080" v="2013" actId="20577"/>
        <pc:sldMkLst>
          <pc:docMk/>
          <pc:sldMk cId="354078418" sldId="293"/>
        </pc:sldMkLst>
        <pc:spChg chg="mod">
          <ac:chgData name="Yeung Eago" userId="19f5b6175e2a0887" providerId="LiveId" clId="{450C3CD1-8919-4E66-A0FF-D611E47D5473}" dt="2023-02-19T16:49:57.129" v="2008"/>
          <ac:spMkLst>
            <pc:docMk/>
            <pc:sldMk cId="354078418" sldId="293"/>
            <ac:spMk id="2" creationId="{8F23D2A1-C1B0-FC49-1483-2072F2C59DEE}"/>
          </ac:spMkLst>
        </pc:spChg>
        <pc:picChg chg="add mod">
          <ac:chgData name="Yeung Eago" userId="19f5b6175e2a0887" providerId="LiveId" clId="{450C3CD1-8919-4E66-A0FF-D611E47D5473}" dt="2023-02-19T16:51:11.924" v="2011" actId="1076"/>
          <ac:picMkLst>
            <pc:docMk/>
            <pc:sldMk cId="354078418" sldId="293"/>
            <ac:picMk id="4" creationId="{1C98259C-635A-BBC6-11B3-1BA1545DFAA6}"/>
          </ac:picMkLst>
        </pc:picChg>
      </pc:sldChg>
      <pc:sldChg chg="addSp modSp new mod modNotesTx">
        <pc:chgData name="Yeung Eago" userId="19f5b6175e2a0887" providerId="LiveId" clId="{450C3CD1-8919-4E66-A0FF-D611E47D5473}" dt="2023-02-19T16:53:10.922" v="2037" actId="20577"/>
        <pc:sldMkLst>
          <pc:docMk/>
          <pc:sldMk cId="1905691619" sldId="294"/>
        </pc:sldMkLst>
        <pc:spChg chg="mod">
          <ac:chgData name="Yeung Eago" userId="19f5b6175e2a0887" providerId="LiveId" clId="{450C3CD1-8919-4E66-A0FF-D611E47D5473}" dt="2023-02-19T16:51:56.626" v="2032"/>
          <ac:spMkLst>
            <pc:docMk/>
            <pc:sldMk cId="1905691619" sldId="294"/>
            <ac:spMk id="2" creationId="{97EEFDA5-8DDC-24D9-A3A1-13A4AF58560D}"/>
          </ac:spMkLst>
        </pc:spChg>
        <pc:picChg chg="add mod">
          <ac:chgData name="Yeung Eago" userId="19f5b6175e2a0887" providerId="LiveId" clId="{450C3CD1-8919-4E66-A0FF-D611E47D5473}" dt="2023-02-19T16:52:57.942" v="2035" actId="1076"/>
          <ac:picMkLst>
            <pc:docMk/>
            <pc:sldMk cId="1905691619" sldId="294"/>
            <ac:picMk id="4" creationId="{8427A538-448A-610B-8DC2-26BFA314C3FA}"/>
          </ac:picMkLst>
        </pc:picChg>
      </pc:sldChg>
      <pc:sldChg chg="addSp modSp new mod">
        <pc:chgData name="Yeung Eago" userId="19f5b6175e2a0887" providerId="LiveId" clId="{450C3CD1-8919-4E66-A0FF-D611E47D5473}" dt="2023-02-19T16:56:06.784" v="2049" actId="1076"/>
        <pc:sldMkLst>
          <pc:docMk/>
          <pc:sldMk cId="1471412193" sldId="295"/>
        </pc:sldMkLst>
        <pc:spChg chg="mod">
          <ac:chgData name="Yeung Eago" userId="19f5b6175e2a0887" providerId="LiveId" clId="{450C3CD1-8919-4E66-A0FF-D611E47D5473}" dt="2023-02-19T16:54:34.659" v="2042"/>
          <ac:spMkLst>
            <pc:docMk/>
            <pc:sldMk cId="1471412193" sldId="295"/>
            <ac:spMk id="2" creationId="{80D02321-7B79-EAD1-50A5-9DD31935A65C}"/>
          </ac:spMkLst>
        </pc:spChg>
        <pc:picChg chg="add mod">
          <ac:chgData name="Yeung Eago" userId="19f5b6175e2a0887" providerId="LiveId" clId="{450C3CD1-8919-4E66-A0FF-D611E47D5473}" dt="2023-02-19T16:56:06.784" v="2049" actId="1076"/>
          <ac:picMkLst>
            <pc:docMk/>
            <pc:sldMk cId="1471412193" sldId="295"/>
            <ac:picMk id="4" creationId="{ADE454E1-F965-7FD7-278C-E156D7F7CFDC}"/>
          </ac:picMkLst>
        </pc:picChg>
      </pc:sldChg>
      <pc:sldChg chg="addSp modSp new mod modNotesTx">
        <pc:chgData name="Yeung Eago" userId="19f5b6175e2a0887" providerId="LiveId" clId="{450C3CD1-8919-4E66-A0FF-D611E47D5473}" dt="2023-02-19T16:58:54.739" v="2080" actId="20577"/>
        <pc:sldMkLst>
          <pc:docMk/>
          <pc:sldMk cId="4224542426" sldId="296"/>
        </pc:sldMkLst>
        <pc:spChg chg="mod">
          <ac:chgData name="Yeung Eago" userId="19f5b6175e2a0887" providerId="LiveId" clId="{450C3CD1-8919-4E66-A0FF-D611E47D5473}" dt="2023-02-19T16:56:23.266" v="2076" actId="20577"/>
          <ac:spMkLst>
            <pc:docMk/>
            <pc:sldMk cId="4224542426" sldId="296"/>
            <ac:spMk id="2" creationId="{2E1B925D-8983-6C0F-6A00-7B8A8CFEB834}"/>
          </ac:spMkLst>
        </pc:spChg>
        <pc:picChg chg="add mod">
          <ac:chgData name="Yeung Eago" userId="19f5b6175e2a0887" providerId="LiveId" clId="{450C3CD1-8919-4E66-A0FF-D611E47D5473}" dt="2023-02-19T16:58:39.609" v="2078" actId="1076"/>
          <ac:picMkLst>
            <pc:docMk/>
            <pc:sldMk cId="4224542426" sldId="296"/>
            <ac:picMk id="4" creationId="{92C6E00C-158C-638B-3B78-8BA2B31397BD}"/>
          </ac:picMkLst>
        </pc:picChg>
      </pc:sldChg>
      <pc:sldChg chg="addSp modSp new mod modNotesTx">
        <pc:chgData name="Yeung Eago" userId="19f5b6175e2a0887" providerId="LiveId" clId="{450C3CD1-8919-4E66-A0FF-D611E47D5473}" dt="2023-02-19T17:00:12.569" v="2105" actId="20577"/>
        <pc:sldMkLst>
          <pc:docMk/>
          <pc:sldMk cId="3128001575" sldId="297"/>
        </pc:sldMkLst>
        <pc:spChg chg="mod">
          <ac:chgData name="Yeung Eago" userId="19f5b6175e2a0887" providerId="LiveId" clId="{450C3CD1-8919-4E66-A0FF-D611E47D5473}" dt="2023-02-19T16:59:19.392" v="2098"/>
          <ac:spMkLst>
            <pc:docMk/>
            <pc:sldMk cId="3128001575" sldId="297"/>
            <ac:spMk id="2" creationId="{42B76043-3A15-7033-536C-782469926075}"/>
          </ac:spMkLst>
        </pc:spChg>
        <pc:picChg chg="add mod">
          <ac:chgData name="Yeung Eago" userId="19f5b6175e2a0887" providerId="LiveId" clId="{450C3CD1-8919-4E66-A0FF-D611E47D5473}" dt="2023-02-19T17:00:01.017" v="2103" actId="1076"/>
          <ac:picMkLst>
            <pc:docMk/>
            <pc:sldMk cId="3128001575" sldId="297"/>
            <ac:picMk id="4" creationId="{52EA1263-92BF-C43D-4D91-62273F79B329}"/>
          </ac:picMkLst>
        </pc:picChg>
      </pc:sldChg>
      <pc:sldChg chg="addSp modSp new mod modNotesTx">
        <pc:chgData name="Yeung Eago" userId="19f5b6175e2a0887" providerId="LiveId" clId="{450C3CD1-8919-4E66-A0FF-D611E47D5473}" dt="2023-02-19T17:01:29.552" v="2130" actId="20577"/>
        <pc:sldMkLst>
          <pc:docMk/>
          <pc:sldMk cId="1522017974" sldId="298"/>
        </pc:sldMkLst>
        <pc:spChg chg="mod">
          <ac:chgData name="Yeung Eago" userId="19f5b6175e2a0887" providerId="LiveId" clId="{450C3CD1-8919-4E66-A0FF-D611E47D5473}" dt="2023-02-19T17:00:36.134" v="2125"/>
          <ac:spMkLst>
            <pc:docMk/>
            <pc:sldMk cId="1522017974" sldId="298"/>
            <ac:spMk id="2" creationId="{827D5E9F-687F-DDD0-3179-A6EFB26022CC}"/>
          </ac:spMkLst>
        </pc:spChg>
        <pc:picChg chg="add mod">
          <ac:chgData name="Yeung Eago" userId="19f5b6175e2a0887" providerId="LiveId" clId="{450C3CD1-8919-4E66-A0FF-D611E47D5473}" dt="2023-02-19T17:01:15.741" v="2128" actId="1076"/>
          <ac:picMkLst>
            <pc:docMk/>
            <pc:sldMk cId="1522017974" sldId="298"/>
            <ac:picMk id="4" creationId="{834FDAEB-5763-8E31-D954-7BD1042C3489}"/>
          </ac:picMkLst>
        </pc:picChg>
      </pc:sldChg>
      <pc:sldChg chg="addSp modSp new mod modNotesTx">
        <pc:chgData name="Yeung Eago" userId="19f5b6175e2a0887" providerId="LiveId" clId="{450C3CD1-8919-4E66-A0FF-D611E47D5473}" dt="2023-02-19T17:05:22.025" v="2170" actId="20577"/>
        <pc:sldMkLst>
          <pc:docMk/>
          <pc:sldMk cId="1481978263" sldId="299"/>
        </pc:sldMkLst>
        <pc:spChg chg="mod">
          <ac:chgData name="Yeung Eago" userId="19f5b6175e2a0887" providerId="LiveId" clId="{450C3CD1-8919-4E66-A0FF-D611E47D5473}" dt="2023-02-19T17:01:52.602" v="2157" actId="20577"/>
          <ac:spMkLst>
            <pc:docMk/>
            <pc:sldMk cId="1481978263" sldId="299"/>
            <ac:spMk id="2" creationId="{64529689-54AA-5382-B887-03CE7B5AE6ED}"/>
          </ac:spMkLst>
        </pc:spChg>
        <pc:picChg chg="add mod">
          <ac:chgData name="Yeung Eago" userId="19f5b6175e2a0887" providerId="LiveId" clId="{450C3CD1-8919-4E66-A0FF-D611E47D5473}" dt="2023-02-19T17:04:07.422" v="2160" actId="1076"/>
          <ac:picMkLst>
            <pc:docMk/>
            <pc:sldMk cId="1481978263" sldId="299"/>
            <ac:picMk id="4" creationId="{6DFA0B3B-C129-13E6-5664-CCF8F28616E3}"/>
          </ac:picMkLst>
        </pc:picChg>
        <pc:picChg chg="add mod">
          <ac:chgData name="Yeung Eago" userId="19f5b6175e2a0887" providerId="LiveId" clId="{450C3CD1-8919-4E66-A0FF-D611E47D5473}" dt="2023-02-19T17:04:33.687" v="2163" actId="1076"/>
          <ac:picMkLst>
            <pc:docMk/>
            <pc:sldMk cId="1481978263" sldId="299"/>
            <ac:picMk id="5" creationId="{61A0E2A6-61D7-6C7C-2588-50C61D0A56C7}"/>
          </ac:picMkLst>
        </pc:picChg>
        <pc:picChg chg="add mod">
          <ac:chgData name="Yeung Eago" userId="19f5b6175e2a0887" providerId="LiveId" clId="{450C3CD1-8919-4E66-A0FF-D611E47D5473}" dt="2023-02-19T17:05:13.248" v="2168" actId="1076"/>
          <ac:picMkLst>
            <pc:docMk/>
            <pc:sldMk cId="1481978263" sldId="299"/>
            <ac:picMk id="6" creationId="{1BAF355F-676B-CE4D-A48D-1EA5C0C517A3}"/>
          </ac:picMkLst>
        </pc:picChg>
      </pc:sldChg>
      <pc:sldChg chg="addSp modSp new mod">
        <pc:chgData name="Yeung Eago" userId="19f5b6175e2a0887" providerId="LiveId" clId="{450C3CD1-8919-4E66-A0FF-D611E47D5473}" dt="2023-02-19T17:08:40.288" v="2235" actId="20577"/>
        <pc:sldMkLst>
          <pc:docMk/>
          <pc:sldMk cId="2517516622" sldId="300"/>
        </pc:sldMkLst>
        <pc:spChg chg="mod">
          <ac:chgData name="Yeung Eago" userId="19f5b6175e2a0887" providerId="LiveId" clId="{450C3CD1-8919-4E66-A0FF-D611E47D5473}" dt="2023-02-19T17:08:40.288" v="2235" actId="20577"/>
          <ac:spMkLst>
            <pc:docMk/>
            <pc:sldMk cId="2517516622" sldId="300"/>
            <ac:spMk id="2" creationId="{901D2A58-F7BC-35C3-2E24-05C097CBC755}"/>
          </ac:spMkLst>
        </pc:spChg>
        <pc:picChg chg="add mod">
          <ac:chgData name="Yeung Eago" userId="19f5b6175e2a0887" providerId="LiveId" clId="{450C3CD1-8919-4E66-A0FF-D611E47D5473}" dt="2023-02-19T17:07:02.772" v="2203" actId="1076"/>
          <ac:picMkLst>
            <pc:docMk/>
            <pc:sldMk cId="2517516622" sldId="300"/>
            <ac:picMk id="4" creationId="{EA858999-2E7C-60F2-C395-3706D79209B2}"/>
          </ac:picMkLst>
        </pc:picChg>
      </pc:sldChg>
      <pc:sldChg chg="addSp modSp new mod">
        <pc:chgData name="Yeung Eago" userId="19f5b6175e2a0887" providerId="LiveId" clId="{450C3CD1-8919-4E66-A0FF-D611E47D5473}" dt="2023-02-19T17:10:23.378" v="2277" actId="1076"/>
        <pc:sldMkLst>
          <pc:docMk/>
          <pc:sldMk cId="1711383283" sldId="301"/>
        </pc:sldMkLst>
        <pc:spChg chg="mod">
          <ac:chgData name="Yeung Eago" userId="19f5b6175e2a0887" providerId="LiveId" clId="{450C3CD1-8919-4E66-A0FF-D611E47D5473}" dt="2023-02-19T17:08:51.375" v="2241"/>
          <ac:spMkLst>
            <pc:docMk/>
            <pc:sldMk cId="1711383283" sldId="301"/>
            <ac:spMk id="2" creationId="{7636545F-A5A3-E141-0859-A9257AD001A2}"/>
          </ac:spMkLst>
        </pc:spChg>
        <pc:spChg chg="mod">
          <ac:chgData name="Yeung Eago" userId="19f5b6175e2a0887" providerId="LiveId" clId="{450C3CD1-8919-4E66-A0FF-D611E47D5473}" dt="2023-02-19T17:09:26.209" v="2242"/>
          <ac:spMkLst>
            <pc:docMk/>
            <pc:sldMk cId="1711383283" sldId="301"/>
            <ac:spMk id="3" creationId="{C82592EA-24D6-6368-79C3-B494D534A86B}"/>
          </ac:spMkLst>
        </pc:spChg>
        <pc:picChg chg="add mod">
          <ac:chgData name="Yeung Eago" userId="19f5b6175e2a0887" providerId="LiveId" clId="{450C3CD1-8919-4E66-A0FF-D611E47D5473}" dt="2023-02-19T17:10:23.378" v="2277" actId="1076"/>
          <ac:picMkLst>
            <pc:docMk/>
            <pc:sldMk cId="1711383283" sldId="301"/>
            <ac:picMk id="4" creationId="{C752B98F-4119-FDEE-B12C-CA3B9827301A}"/>
          </ac:picMkLst>
        </pc:picChg>
      </pc:sldChg>
      <pc:sldChg chg="addSp modSp new mod modNotesTx">
        <pc:chgData name="Yeung Eago" userId="19f5b6175e2a0887" providerId="LiveId" clId="{450C3CD1-8919-4E66-A0FF-D611E47D5473}" dt="2023-02-19T17:12:05.919" v="2283"/>
        <pc:sldMkLst>
          <pc:docMk/>
          <pc:sldMk cId="3498071018" sldId="302"/>
        </pc:sldMkLst>
        <pc:spChg chg="mod">
          <ac:chgData name="Yeung Eago" userId="19f5b6175e2a0887" providerId="LiveId" clId="{450C3CD1-8919-4E66-A0FF-D611E47D5473}" dt="2023-02-19T17:10:04.321" v="2275" actId="20577"/>
          <ac:spMkLst>
            <pc:docMk/>
            <pc:sldMk cId="3498071018" sldId="302"/>
            <ac:spMk id="2" creationId="{E74AC259-FBDB-BCC9-C7B4-FC06FB01CCE6}"/>
          </ac:spMkLst>
        </pc:spChg>
        <pc:spChg chg="mod">
          <ac:chgData name="Yeung Eago" userId="19f5b6175e2a0887" providerId="LiveId" clId="{450C3CD1-8919-4E66-A0FF-D611E47D5473}" dt="2023-02-19T17:12:05.919" v="2283"/>
          <ac:spMkLst>
            <pc:docMk/>
            <pc:sldMk cId="3498071018" sldId="302"/>
            <ac:spMk id="3" creationId="{D784C70E-4C39-3C3A-DE01-9CD67A44CA58}"/>
          </ac:spMkLst>
        </pc:spChg>
        <pc:picChg chg="add mod">
          <ac:chgData name="Yeung Eago" userId="19f5b6175e2a0887" providerId="LiveId" clId="{450C3CD1-8919-4E66-A0FF-D611E47D5473}" dt="2023-02-19T17:11:37.564" v="2280" actId="1076"/>
          <ac:picMkLst>
            <pc:docMk/>
            <pc:sldMk cId="3498071018" sldId="302"/>
            <ac:picMk id="4" creationId="{7FE75EE4-A024-AB73-D77E-E0019844430B}"/>
          </ac:picMkLst>
        </pc:picChg>
      </pc:sldChg>
      <pc:sldChg chg="addSp modSp new mod">
        <pc:chgData name="Yeung Eago" userId="19f5b6175e2a0887" providerId="LiveId" clId="{450C3CD1-8919-4E66-A0FF-D611E47D5473}" dt="2023-02-19T17:13:39.507" v="2294"/>
        <pc:sldMkLst>
          <pc:docMk/>
          <pc:sldMk cId="4003746119" sldId="303"/>
        </pc:sldMkLst>
        <pc:spChg chg="mod">
          <ac:chgData name="Yeung Eago" userId="19f5b6175e2a0887" providerId="LiveId" clId="{450C3CD1-8919-4E66-A0FF-D611E47D5473}" dt="2023-02-19T17:12:51.677" v="2289"/>
          <ac:spMkLst>
            <pc:docMk/>
            <pc:sldMk cId="4003746119" sldId="303"/>
            <ac:spMk id="2" creationId="{911044C7-5BE9-8726-8B6F-CE4351E88B60}"/>
          </ac:spMkLst>
        </pc:spChg>
        <pc:spChg chg="mod">
          <ac:chgData name="Yeung Eago" userId="19f5b6175e2a0887" providerId="LiveId" clId="{450C3CD1-8919-4E66-A0FF-D611E47D5473}" dt="2023-02-19T17:13:39.507" v="2294"/>
          <ac:spMkLst>
            <pc:docMk/>
            <pc:sldMk cId="4003746119" sldId="303"/>
            <ac:spMk id="3" creationId="{D35D4740-9C84-58A7-4023-9446B9463060}"/>
          </ac:spMkLst>
        </pc:spChg>
        <pc:picChg chg="add mod">
          <ac:chgData name="Yeung Eago" userId="19f5b6175e2a0887" providerId="LiveId" clId="{450C3CD1-8919-4E66-A0FF-D611E47D5473}" dt="2023-02-19T17:13:12.427" v="2293" actId="1076"/>
          <ac:picMkLst>
            <pc:docMk/>
            <pc:sldMk cId="4003746119" sldId="303"/>
            <ac:picMk id="3074" creationId="{F5621720-4E57-5255-0793-C375CA0AB9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2A43F-1550-4948-90B6-F5C0094CB694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1780E-B76D-4BAD-BD1F-092369ACF73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3221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https://www.projectpro.io/article/types-of-machine-learning/623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10116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https://www.mdpi.com/2218-6581/10/3/105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4563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https://www.mdpi.com/2079-9292/8/5/543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0226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https://www.science.org/doi/10.1126/science.aau6249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20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623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https://www.assemblyai.com/blog/how-chatgpt-actually-works/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21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6854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https://www.pentasecurity.com/blog/fraud-detection-system-fds-with-ai-technology/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3668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https://medium.datadriveninvestor.com/deep-learning-for-image-segmentation-d10d19131113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347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https://news.mit.edu/2020/machine-learning-health-care-system-understands-when-to-step-in-0731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5427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https://medium.com/@alinatabish/machine-learning-techniques-for-spam-detection-in-email-7db87eb11bc2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59338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https://medium.com/abacus-ai/real-time-anomaly-detection-a-deep-learning-approach-99ac28d0ac98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13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80376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https://www.nature.com/articles/s42003-019-0440-4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14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83679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https://stratoflow.com/machine-learning-recommendation-engine/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49625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https://www.youtube.com/watch?v=5d67893GJao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1047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9955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797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1229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4058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HK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469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6549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9352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346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473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587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9460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C3BCD3-EEB7-4895-8057-4A460DFDCF25}" type="datetimeFigureOut">
              <a:rPr lang="en-HK" smtClean="0"/>
              <a:t>11/2/2025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HK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902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doi/pdf/10.1146/annurev-polisci-053119-015921?download=true" TargetMode="External"/><Relationship Id="rId2" Type="http://schemas.openxmlformats.org/officeDocument/2006/relationships/hyperlink" Target="https://www.cambridge.org/core/services/aop-file-manager/file/5c348274e401b41903dae11b/PAN-VSI-Intro-0119-Machine-learning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7A43-57BE-BFD6-C014-8B66444C8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77" y="1432223"/>
            <a:ext cx="9966960" cy="3035808"/>
          </a:xfrm>
        </p:spPr>
        <p:txBody>
          <a:bodyPr/>
          <a:lstStyle/>
          <a:p>
            <a:pPr algn="ctr"/>
            <a:r>
              <a:rPr lang="en-HK" sz="4800" dirty="0"/>
              <a:t>Machine learning in political science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5FFCC-83B5-A33A-AE06-CF94FCCB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9778665" cy="183412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HK" dirty="0" err="1"/>
              <a:t>Eago</a:t>
            </a:r>
            <a:r>
              <a:rPr lang="en-HK" dirty="0"/>
              <a:t>, Kai Yang</a:t>
            </a:r>
          </a:p>
          <a:p>
            <a:pPr algn="ctr"/>
            <a:r>
              <a:rPr lang="en-HK" dirty="0"/>
              <a:t>Assistant Professor </a:t>
            </a:r>
          </a:p>
          <a:p>
            <a:pPr algn="ctr"/>
            <a:r>
              <a:rPr lang="en-HK" dirty="0"/>
              <a:t>Dept of Government and Public Administration </a:t>
            </a:r>
          </a:p>
          <a:p>
            <a:pPr algn="ctr"/>
            <a:r>
              <a:rPr lang="en-HK" dirty="0"/>
              <a:t>Lingnan University, HK </a:t>
            </a:r>
          </a:p>
          <a:p>
            <a:pPr algn="ctr"/>
            <a:r>
              <a:rPr lang="en-HK" dirty="0"/>
              <a:t>February 12, 2025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8209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5CF6-DFB4-BA38-D238-E270E552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2. </a:t>
            </a:r>
            <a:r>
              <a:rPr lang="en-HK" dirty="0" err="1"/>
              <a:t>unSupervised</a:t>
            </a:r>
            <a:r>
              <a:rPr lang="en-HK" dirty="0"/>
              <a:t>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5DF3-BAA6-C827-D58B-907E9884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6EB89-FF79-9C59-3EDC-A9AD7572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297" y="1920877"/>
            <a:ext cx="7431405" cy="44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F9CA-80CF-BC63-2319-ABD1DAEF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2.1 association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4467-266F-F0DF-A470-D88E17C5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HK" dirty="0"/>
              <a:t>Finds relations between variables in a large dataset</a:t>
            </a:r>
          </a:p>
          <a:p>
            <a:endParaRPr lang="en-HK" dirty="0"/>
          </a:p>
          <a:p>
            <a:r>
              <a:rPr lang="en-HK" dirty="0"/>
              <a:t>Goal: discover and map data dependent on the other to produce maximum profit</a:t>
            </a:r>
          </a:p>
          <a:p>
            <a:endParaRPr lang="en-HK" dirty="0"/>
          </a:p>
          <a:p>
            <a:r>
              <a:rPr lang="en-HK" dirty="0"/>
              <a:t>Example: web usage mining</a:t>
            </a:r>
          </a:p>
          <a:p>
            <a:endParaRPr lang="en-HK" dirty="0"/>
          </a:p>
          <a:p>
            <a:r>
              <a:rPr lang="en-HK" dirty="0"/>
              <a:t>Commonly used algorithms:</a:t>
            </a:r>
          </a:p>
          <a:p>
            <a:r>
              <a:rPr lang="en-HK" dirty="0" err="1"/>
              <a:t>Apriori</a:t>
            </a:r>
            <a:r>
              <a:rPr lang="en-HK" dirty="0"/>
              <a:t> algorithm</a:t>
            </a:r>
          </a:p>
          <a:p>
            <a:r>
              <a:rPr lang="en-HK" dirty="0"/>
              <a:t>Eclat</a:t>
            </a:r>
          </a:p>
          <a:p>
            <a:r>
              <a:rPr lang="en-HK" dirty="0"/>
              <a:t>FP-growth algorithm</a:t>
            </a:r>
          </a:p>
        </p:txBody>
      </p:sp>
    </p:spTree>
    <p:extLst>
      <p:ext uri="{BB962C8B-B14F-4D97-AF65-F5344CB8AC3E}">
        <p14:creationId xmlns:p14="http://schemas.microsoft.com/office/powerpoint/2010/main" val="256231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99E0-63B0-F897-7317-AE278738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2.2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AC6AD-BEEC-7535-EFE5-A2A6EB18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HK" dirty="0"/>
              <a:t>A method of grouping each set of similar objects into a cluster</a:t>
            </a:r>
          </a:p>
          <a:p>
            <a:endParaRPr lang="en-HK" dirty="0"/>
          </a:p>
          <a:p>
            <a:r>
              <a:rPr lang="en-HK" dirty="0"/>
              <a:t>Goal: discover inherent groups from the dataset</a:t>
            </a:r>
          </a:p>
          <a:p>
            <a:endParaRPr lang="en-HK" dirty="0"/>
          </a:p>
          <a:p>
            <a:r>
              <a:rPr lang="en-HK" dirty="0"/>
              <a:t>Example: retail marketing</a:t>
            </a:r>
          </a:p>
          <a:p>
            <a:endParaRPr lang="en-HK" dirty="0"/>
          </a:p>
          <a:p>
            <a:r>
              <a:rPr lang="en-HK" dirty="0"/>
              <a:t>Commonly used algorithms:</a:t>
            </a:r>
          </a:p>
          <a:p>
            <a:r>
              <a:rPr lang="en-HK" dirty="0"/>
              <a:t>K-Means Clustering Algorithm</a:t>
            </a:r>
          </a:p>
          <a:p>
            <a:r>
              <a:rPr lang="en-HK" dirty="0"/>
              <a:t>DBSCAN Algorithm</a:t>
            </a:r>
          </a:p>
          <a:p>
            <a:r>
              <a:rPr lang="en-HK" dirty="0"/>
              <a:t>Independent Component Analysis</a:t>
            </a:r>
          </a:p>
          <a:p>
            <a:r>
              <a:rPr lang="en-HK" dirty="0"/>
              <a:t>Mean-Shift Algorithm</a:t>
            </a:r>
          </a:p>
          <a:p>
            <a:r>
              <a:rPr lang="en-HK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16814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1FF9-05F1-9983-1173-737A28A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I: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65581-7940-312B-F1FA-EB3586A3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2050" name="Picture 2" descr="Real-Time Anomaly Detection — A Deep Learning Approach | by Abacus.AI |  Abacus.AI Blog (Formerly RealityEngines.AI) | Medium">
            <a:extLst>
              <a:ext uri="{FF2B5EF4-FFF2-40B4-BE49-F238E27FC236}">
                <a16:creationId xmlns:a16="http://schemas.microsoft.com/office/drawing/2014/main" id="{345255EF-3C2F-DB70-835C-19760F95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20" y="1982216"/>
            <a:ext cx="8798560" cy="460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4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260E-69C3-72B2-A010-5C817308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II: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C456-689F-802D-9B84-EBEAAFF2B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15189-E57D-4EC7-C919-FEEC235C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1906143"/>
            <a:ext cx="65246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5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D2A1-C1B0-FC49-1483-2072F2C5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III: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BEB9-8D92-5ED4-18DC-63A56A4D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259C-635A-BBC6-11B3-1BA1545DF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15" y="1990344"/>
            <a:ext cx="5627370" cy="45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FDA5-8DDC-24D9-A3A1-13A4AF58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IV: Singular-Value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F86F-A9D6-26E3-0AB9-CF4F40268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7A538-448A-610B-8DC2-26BFA314C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2121408"/>
            <a:ext cx="739648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2321-7B79-EAD1-50A5-9DD31935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3. Reinforcement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0D4A7-6019-3DEC-76DD-9F062F58E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454E1-F965-7FD7-278C-E156D7F7C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2121408"/>
            <a:ext cx="7919720" cy="44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925D-8983-6C0F-6A00-7B8A8CFE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I: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AFDC-5C30-0638-5253-4ED39FA0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E00C-158C-638B-3B78-8BA2B313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976"/>
            <a:ext cx="12192000" cy="40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4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6043-3A15-7033-536C-7824699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II: Self-driving Automobiles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B4B41-E36F-247E-E5D6-80A213DF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A1263-92BF-C43D-4D91-62273F79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24" y="2093976"/>
            <a:ext cx="7413752" cy="39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0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F916-8EFD-A9F0-3EE0-3F7E72A2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B66A-3254-E5D4-FC1F-5BA24AE3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9B084-8676-13C6-3885-8BFD18C2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14" y="2121408"/>
            <a:ext cx="6753480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6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5E9F-687F-DDD0-3179-A6EFB260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III: Video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37238-6C94-D3CB-4F93-56BB763B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FDAEB-5763-8E31-D954-7BD1042C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2093976"/>
            <a:ext cx="7782560" cy="40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1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9689-54AA-5382-B887-03CE7B5A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IV: </a:t>
            </a:r>
            <a:r>
              <a:rPr lang="en-HK" dirty="0" err="1"/>
              <a:t>Chatgpt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1E27-2AC1-74B7-2945-DBAA9B63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0B3B-C129-13E6-5664-CCF8F286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654962"/>
            <a:ext cx="3134360" cy="5203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0E2A6-61D7-6C7C-2588-50C61D0A5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60" y="1721561"/>
            <a:ext cx="2781805" cy="5069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F355F-676B-CE4D-A48D-1EA5C0C51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310" y="1654962"/>
            <a:ext cx="2960490" cy="50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49F-BFCC-224B-4A10-2C780D9B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CC2B-1937-8C8A-B687-29778661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Virtual Issue: Machine Learning in Political Science</a:t>
            </a:r>
          </a:p>
          <a:p>
            <a:r>
              <a:rPr lang="en-HK" dirty="0">
                <a:hlinkClick r:id="rId2"/>
              </a:rPr>
              <a:t>https://www.cambridge.org/core/services/aop-file-manager/file/5c348274e401b41903dae11b/PAN-VSI-Intro-0119-Machine-learning.pdf</a:t>
            </a:r>
            <a:r>
              <a:rPr lang="en-HK" dirty="0"/>
              <a:t> </a:t>
            </a:r>
          </a:p>
          <a:p>
            <a:endParaRPr lang="en-HK" dirty="0"/>
          </a:p>
          <a:p>
            <a:r>
              <a:rPr lang="en-US" dirty="0"/>
              <a:t>Machine Learning for Social Science: An Agnostic Approach</a:t>
            </a:r>
            <a:endParaRPr lang="en-HK" dirty="0"/>
          </a:p>
          <a:p>
            <a:r>
              <a:rPr lang="en-HK">
                <a:hlinkClick r:id="rId3"/>
              </a:rPr>
              <a:t>https://www.annualreviews.org/doi/pdf/10.1146/annurev-polisci-053119-015921?download=true</a:t>
            </a:r>
            <a:endParaRPr lang="en-HK"/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9026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15EB-422B-FAB2-FF05-E725ADA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48868"/>
          </a:xfrm>
        </p:spPr>
        <p:txBody>
          <a:bodyPr/>
          <a:lstStyle/>
          <a:p>
            <a:r>
              <a:rPr lang="en-HK" dirty="0"/>
              <a:t>Reference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173E-7783-05D9-69EB-0F315CEF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33500"/>
            <a:ext cx="10058400" cy="4838700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Brady, Henry E., and David Collier, eds.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Rethinking social inquiry: Diverse tools, shared standards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Rowman &amp; Littlefield Publishers, 2010.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Creager A.N.H.,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Lunbeck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Wise, Matthew 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without laws: Model systems, cases, exemplary narratives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Duke University Press, 2007.</a:t>
            </a:r>
            <a:endParaRPr lang="en-HK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Goertz, Gary, and James Mahoney.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tale of two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ultures: Qualitative and quantitative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esearch in the social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ciences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Princeton University Press, 2012.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Mahoney, James. "After KKV: The new methodology of qualitative research."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World Politics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62, no. 1 (2010): 120-147.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Caldarelli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Guido, Alessandro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Chessa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Fabio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Pammolli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Gabriele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Pompa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Michelangelo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Puliga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Riccaboni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Gianni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Riotta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 multi-level geographical study of Italian political elections from Twitter data." </a:t>
            </a:r>
            <a:r>
              <a:rPr lang="en-HK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HK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one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9, no. 5 (2014): e95809.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Crosas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Merce, Gary King, James Honaker, and Latanya Sweeney. "Automating open science for big data."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ANNALS of the American Academy of Political and Social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659, no. 1 (2015): 260-273.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González-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Bailón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Sandra, and Georgios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Paltoglou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"Signals of public opinion in online communication: A comparison of methods and data sources."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ANNALS of the American Academy of Political and Social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659, no. 1 (2015): 95-107.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Salganik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Matthew J.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Bit by bit: Social research in the digital 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Princeton University Press, 2018.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King, Gary, Robert O. Keohane, and Sidney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Verba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Designing social inquiry: Scientific inference in qualitative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Princeton university press, 1994. </a:t>
            </a:r>
          </a:p>
        </p:txBody>
      </p:sp>
    </p:spTree>
    <p:extLst>
      <p:ext uri="{BB962C8B-B14F-4D97-AF65-F5344CB8AC3E}">
        <p14:creationId xmlns:p14="http://schemas.microsoft.com/office/powerpoint/2010/main" val="26731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F424-DE4B-EF64-C76E-D82EE4E4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I. Supervised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B190-62A1-CC9A-FEF5-D82088108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89495-B713-48E2-035A-4BF1335C9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17" y="2121408"/>
            <a:ext cx="6933565" cy="41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5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8C92-895B-90FF-CEA5-6CF12FC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1.1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ED3C8-7F48-CEE6-7894-2DFC0032B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Predicts the label of a class</a:t>
            </a:r>
          </a:p>
          <a:p>
            <a:endParaRPr lang="en-US" dirty="0"/>
          </a:p>
          <a:p>
            <a:r>
              <a:rPr lang="en-US" dirty="0"/>
              <a:t>Predict the dataset's categories</a:t>
            </a:r>
          </a:p>
          <a:p>
            <a:endParaRPr lang="en-US" dirty="0"/>
          </a:p>
          <a:p>
            <a:r>
              <a:rPr lang="en-US" dirty="0"/>
              <a:t>Example: "Yes" or "No“</a:t>
            </a:r>
          </a:p>
          <a:p>
            <a:endParaRPr lang="en-US" dirty="0"/>
          </a:p>
          <a:p>
            <a:r>
              <a:rPr lang="en-HK" dirty="0"/>
              <a:t>Commonly Used Algorithms:</a:t>
            </a:r>
          </a:p>
          <a:p>
            <a:r>
              <a:rPr lang="en-HK" dirty="0"/>
              <a:t>Decision Tree Algorithm</a:t>
            </a:r>
          </a:p>
          <a:p>
            <a:r>
              <a:rPr lang="en-HK" dirty="0"/>
              <a:t>Logistic Regression</a:t>
            </a:r>
          </a:p>
          <a:p>
            <a:r>
              <a:rPr lang="en-HK" dirty="0"/>
              <a:t>Random Forest Algorithm</a:t>
            </a:r>
          </a:p>
          <a:p>
            <a:r>
              <a:rPr lang="en-HK" dirty="0"/>
              <a:t>Support Vector Machine Algorithm</a:t>
            </a:r>
          </a:p>
        </p:txBody>
      </p:sp>
    </p:spTree>
    <p:extLst>
      <p:ext uri="{BB962C8B-B14F-4D97-AF65-F5344CB8AC3E}">
        <p14:creationId xmlns:p14="http://schemas.microsoft.com/office/powerpoint/2010/main" val="36392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72E8-A0B9-EC52-A3B1-44ED7FF8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1.2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887D2-F623-2D81-5CDA-976CF945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Predicts the numerical label/continuous variables</a:t>
            </a:r>
          </a:p>
          <a:p>
            <a:endParaRPr lang="en-US" dirty="0"/>
          </a:p>
          <a:p>
            <a:r>
              <a:rPr lang="en-US" dirty="0"/>
              <a:t>Example: weather prediction</a:t>
            </a:r>
          </a:p>
          <a:p>
            <a:endParaRPr lang="en-US" dirty="0"/>
          </a:p>
          <a:p>
            <a:r>
              <a:rPr lang="en-HK" dirty="0"/>
              <a:t>Commonly used algorithms:</a:t>
            </a:r>
          </a:p>
          <a:p>
            <a:r>
              <a:rPr lang="en-HK" dirty="0"/>
              <a:t>Decision Tree Algorithm</a:t>
            </a:r>
          </a:p>
          <a:p>
            <a:r>
              <a:rPr lang="en-HK" dirty="0"/>
              <a:t>Lasso Regression</a:t>
            </a:r>
          </a:p>
          <a:p>
            <a:r>
              <a:rPr lang="en-HK" dirty="0"/>
              <a:t>Multivariate Regression Algorithm</a:t>
            </a:r>
          </a:p>
          <a:p>
            <a:r>
              <a:rPr lang="en-HK" dirty="0"/>
              <a:t>Simple Linear Regression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8615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6AA5-EF51-697A-C6E2-A496E5E3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I: Fraud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048B-E5F7-9ADC-054F-6F50695A3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DE02-8AC0-C556-D1C2-21B251D0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878" y="2121408"/>
            <a:ext cx="7990244" cy="467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F221-CDF6-03FC-171B-6D955D8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II: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CC93-4CEF-7405-BBFD-4F17B384C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8B607-E6E9-0851-BCF4-56E11D36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2" y="2121408"/>
            <a:ext cx="11533868" cy="479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031B-4B9B-EC05-C77D-11885BB0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III: Medical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D084-E4DD-DE35-D295-6B5B05E51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E2DCB-FAA4-D401-621D-6C08F723B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64" y="2207769"/>
            <a:ext cx="6249961" cy="41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8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F648-6F34-F738-3697-8F1A990A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Application IV: Spam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D2ABA-4064-1115-A60A-40424F61B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FED8F-41D4-704B-9B75-B3BCF30B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35" y="1819656"/>
            <a:ext cx="10113477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92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1410</TotalTime>
  <Words>768</Words>
  <Application>Microsoft Macintosh PowerPoint</Application>
  <PresentationFormat>Widescreen</PresentationFormat>
  <Paragraphs>109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Rockwell</vt:lpstr>
      <vt:lpstr>Rockwell Condensed</vt:lpstr>
      <vt:lpstr>Wingdings</vt:lpstr>
      <vt:lpstr>Wood Type</vt:lpstr>
      <vt:lpstr>Machine learning in political science </vt:lpstr>
      <vt:lpstr>Machine learning </vt:lpstr>
      <vt:lpstr>I. Supervised Learning Algorithms</vt:lpstr>
      <vt:lpstr>1.1 classification </vt:lpstr>
      <vt:lpstr>1.2 regression </vt:lpstr>
      <vt:lpstr>Application I: Fraud detection </vt:lpstr>
      <vt:lpstr>Application II: Image Segmentation</vt:lpstr>
      <vt:lpstr>Application III: Medical Diagnosis</vt:lpstr>
      <vt:lpstr>Application IV: Spam Detection</vt:lpstr>
      <vt:lpstr>2. unSupervised Learning Algorithms</vt:lpstr>
      <vt:lpstr>2.1 association </vt:lpstr>
      <vt:lpstr>2.2 clustering </vt:lpstr>
      <vt:lpstr>Application I: Anomaly Detection</vt:lpstr>
      <vt:lpstr>Application II: network analysis</vt:lpstr>
      <vt:lpstr>Application III: Recommendation Systems</vt:lpstr>
      <vt:lpstr>Application IV: Singular-Value Decomposition</vt:lpstr>
      <vt:lpstr>3. Reinforcement Learning Algorithms</vt:lpstr>
      <vt:lpstr>Application I: Robotics </vt:lpstr>
      <vt:lpstr>Application II: Self-driving Automobiles</vt:lpstr>
      <vt:lpstr>Application III: Video Games</vt:lpstr>
      <vt:lpstr>Application IV: Chatgpt</vt:lpstr>
      <vt:lpstr>PowerPoint Presentation</vt:lpstr>
      <vt:lpstr>Reference list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Incorporating Computational social science in political science </dc:title>
  <dc:creator>Yeung Eago</dc:creator>
  <cp:lastModifiedBy>YANG Kai (GOV)</cp:lastModifiedBy>
  <cp:revision>2</cp:revision>
  <dcterms:created xsi:type="dcterms:W3CDTF">2023-02-18T15:37:55Z</dcterms:created>
  <dcterms:modified xsi:type="dcterms:W3CDTF">2025-02-11T06:09:21Z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7ce0bc-1ec2-41cb-8ddc-b020b80710b7_Enabled">
    <vt:lpwstr>true</vt:lpwstr>
  </property>
  <property fmtid="{D5CDD505-2E9C-101B-9397-08002B2CF9AE}" pid="3" name="MSIP_Label_0c7ce0bc-1ec2-41cb-8ddc-b020b80710b7_SetDate">
    <vt:lpwstr>2025-02-11T06:09:21Z</vt:lpwstr>
  </property>
  <property fmtid="{D5CDD505-2E9C-101B-9397-08002B2CF9AE}" pid="4" name="MSIP_Label_0c7ce0bc-1ec2-41cb-8ddc-b020b80710b7_Method">
    <vt:lpwstr>Standard</vt:lpwstr>
  </property>
  <property fmtid="{D5CDD505-2E9C-101B-9397-08002B2CF9AE}" pid="5" name="MSIP_Label_0c7ce0bc-1ec2-41cb-8ddc-b020b80710b7_Name">
    <vt:lpwstr>Restricted (Internal data)</vt:lpwstr>
  </property>
  <property fmtid="{D5CDD505-2E9C-101B-9397-08002B2CF9AE}" pid="6" name="MSIP_Label_0c7ce0bc-1ec2-41cb-8ddc-b020b80710b7_SiteId">
    <vt:lpwstr>fe90179d-8207-4cb2-8834-0ce27ee0162d</vt:lpwstr>
  </property>
  <property fmtid="{D5CDD505-2E9C-101B-9397-08002B2CF9AE}" pid="7" name="MSIP_Label_0c7ce0bc-1ec2-41cb-8ddc-b020b80710b7_ActionId">
    <vt:lpwstr>84a7f9d1-2369-4fbd-bd04-21e22692c8dd</vt:lpwstr>
  </property>
  <property fmtid="{D5CDD505-2E9C-101B-9397-08002B2CF9AE}" pid="8" name="MSIP_Label_0c7ce0bc-1ec2-41cb-8ddc-b020b80710b7_ContentBits">
    <vt:lpwstr>0</vt:lpwstr>
  </property>
  <property fmtid="{D5CDD505-2E9C-101B-9397-08002B2CF9AE}" pid="9" name="MSIP_Label_0c7ce0bc-1ec2-41cb-8ddc-b020b80710b7_Tag">
    <vt:lpwstr>50, 3, 0, 1</vt:lpwstr>
  </property>
</Properties>
</file>